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9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384" y="7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D8AC8-B622-43E2-A414-ABFCBA392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4/29/2023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CA95D-1EBD-459A-9586-878BBC1E243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8637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D8AC8-B622-43E2-A414-ABFCBA392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4/29/2023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CA95D-1EBD-459A-9586-878BBC1E243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3970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D8AC8-B622-43E2-A414-ABFCBA392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4/29/2023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CA95D-1EBD-459A-9586-878BBC1E243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1521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D8AC8-B622-43E2-A414-ABFCBA392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4/29/2023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CA95D-1EBD-459A-9586-878BBC1E243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2810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D8AC8-B622-43E2-A414-ABFCBA392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4/29/2023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CA95D-1EBD-459A-9586-878BBC1E243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71398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D8AC8-B622-43E2-A414-ABFCBA392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4/29/2023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CA95D-1EBD-459A-9586-878BBC1E243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8935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D8AC8-B622-43E2-A414-ABFCBA392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4/29/2023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CA95D-1EBD-459A-9586-878BBC1E243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0621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D8AC8-B622-43E2-A414-ABFCBA392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4/29/2023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CA95D-1EBD-459A-9586-878BBC1E243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64264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D8AC8-B622-43E2-A414-ABFCBA392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4/29/2023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CA95D-1EBD-459A-9586-878BBC1E243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66366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D8AC8-B622-43E2-A414-ABFCBA392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4/29/2023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CA95D-1EBD-459A-9586-878BBC1E243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5840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D8AC8-B622-43E2-A414-ABFCBA392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4/29/2023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CA95D-1EBD-459A-9586-878BBC1E243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55955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AD8AC8-B622-43E2-A414-ABFCBA392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4/29/2023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FCA95D-1EBD-459A-9586-878BBC1E243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5665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1823" y="138709"/>
            <a:ext cx="1969513" cy="1969513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377887" y="6093385"/>
            <a:ext cx="4458372" cy="646331"/>
          </a:xfrm>
          <a:prstGeom prst="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CHECK US OUT ON FACEBOOK</a:t>
            </a:r>
          </a:p>
          <a:p>
            <a:pPr algn="ctr"/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sz="1600" dirty="0"/>
              <a:t>Flavors updated on our page regularly </a:t>
            </a:r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☺</a:t>
            </a:r>
            <a:endParaRPr lang="en-US" sz="1400" dirty="0">
              <a:solidFill>
                <a:schemeClr val="bg1"/>
              </a:solidFill>
            </a:endParaRPr>
          </a:p>
        </p:txBody>
      </p:sp>
      <p:pic>
        <p:nvPicPr>
          <p:cNvPr id="1026" name="Picture 2" descr="http://tunnelhillpartners.com/wp-content/uploads/2015/05/Facebook-logo-png-2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7887" y="5198715"/>
            <a:ext cx="1176327" cy="888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8D190533-D0D2-4F1E-8110-08739C59CCFB}"/>
              </a:ext>
            </a:extLst>
          </p:cNvPr>
          <p:cNvSpPr txBox="1"/>
          <p:nvPr/>
        </p:nvSpPr>
        <p:spPr>
          <a:xfrm>
            <a:off x="138937" y="63457"/>
            <a:ext cx="4402458" cy="498598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ln>
                  <a:solidFill>
                    <a:prstClr val="black"/>
                  </a:solidFill>
                </a:ln>
                <a:solidFill>
                  <a:prstClr val="white"/>
                </a:solidFill>
                <a:latin typeface="Adobe Garamond Pro Bold" panose="02020702060506020403" pitchFamily="18" charset="0"/>
              </a:rPr>
              <a:t>Non-Dairy </a:t>
            </a:r>
          </a:p>
          <a:p>
            <a:pPr algn="ctr"/>
            <a:r>
              <a:rPr lang="en-US" sz="2800" b="1" dirty="0">
                <a:ln>
                  <a:solidFill>
                    <a:prstClr val="black"/>
                  </a:solidFill>
                </a:ln>
                <a:solidFill>
                  <a:prstClr val="white"/>
                </a:solidFill>
                <a:latin typeface="Adobe Garamond Pro Bold" panose="02020702060506020403" pitchFamily="18" charset="0"/>
              </a:rPr>
              <a:t>Made with a coconut base</a:t>
            </a:r>
          </a:p>
          <a:p>
            <a:r>
              <a:rPr lang="en-US" b="1" i="1" dirty="0">
                <a:ln w="3175">
                  <a:noFill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Small $7.45</a:t>
            </a:r>
          </a:p>
          <a:p>
            <a:r>
              <a:rPr lang="en-US" b="1" i="1" dirty="0">
                <a:ln w="3175">
                  <a:noFill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Medium $10.43  </a:t>
            </a:r>
          </a:p>
          <a:p>
            <a:r>
              <a:rPr lang="en-US" b="1" i="1" dirty="0">
                <a:ln w="3175">
                  <a:noFill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Large $13.41</a:t>
            </a:r>
          </a:p>
          <a:p>
            <a:r>
              <a:rPr lang="en-US" b="1" i="1" dirty="0">
                <a:ln w="3175">
                  <a:noFill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Waffle Cone $10.43  </a:t>
            </a:r>
          </a:p>
          <a:p>
            <a:r>
              <a:rPr lang="en-US" b="1" i="1" dirty="0">
                <a:ln w="3175">
                  <a:noFill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Hand Packed $14.90</a:t>
            </a:r>
            <a:endParaRPr lang="en-US" i="1" dirty="0">
              <a:ln w="3175">
                <a:noFill/>
              </a:ln>
              <a:solidFill>
                <a:prstClr val="white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endParaRPr lang="en-US" sz="2000" b="1" dirty="0">
              <a:ln w="3175">
                <a:noFill/>
              </a:ln>
              <a:solidFill>
                <a:prstClr val="white"/>
              </a:solidFill>
              <a:latin typeface="Century Gothic" panose="020B0502020202020204" pitchFamily="34" charset="0"/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en-US" sz="2000" b="1" dirty="0">
                <a:ln w="3175">
                  <a:noFill/>
                </a:ln>
                <a:solidFill>
                  <a:prstClr val="white"/>
                </a:solidFill>
                <a:latin typeface="Century Gothic" panose="020B0502020202020204" pitchFamily="34" charset="0"/>
              </a:rPr>
              <a:t>Dark Chocolate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000" b="1" dirty="0">
                <a:ln w="3175">
                  <a:noFill/>
                </a:ln>
                <a:solidFill>
                  <a:prstClr val="white"/>
                </a:solidFill>
                <a:latin typeface="Century Gothic" panose="020B0502020202020204" pitchFamily="34" charset="0"/>
              </a:rPr>
              <a:t>Oreo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000" b="1" dirty="0">
                <a:ln w="3175">
                  <a:noFill/>
                </a:ln>
                <a:solidFill>
                  <a:prstClr val="white"/>
                </a:solidFill>
                <a:latin typeface="Century Gothic" panose="020B0502020202020204" pitchFamily="34" charset="0"/>
              </a:rPr>
              <a:t>Strawberry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000" b="1" dirty="0">
                <a:ln w="3175">
                  <a:noFill/>
                </a:ln>
                <a:solidFill>
                  <a:prstClr val="white"/>
                </a:solidFill>
                <a:latin typeface="Century Gothic" panose="020B0502020202020204" pitchFamily="34" charset="0"/>
              </a:rPr>
              <a:t>Coconut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000" b="1" dirty="0" err="1">
                <a:ln w="3175">
                  <a:noFill/>
                </a:ln>
                <a:solidFill>
                  <a:prstClr val="white"/>
                </a:solidFill>
                <a:latin typeface="Century Gothic" panose="020B0502020202020204" pitchFamily="34" charset="0"/>
              </a:rPr>
              <a:t>Speculoos</a:t>
            </a:r>
            <a:endParaRPr lang="en-US" sz="2000" b="1" dirty="0">
              <a:ln w="3175">
                <a:noFill/>
              </a:ln>
              <a:solidFill>
                <a:prstClr val="white"/>
              </a:solidFill>
              <a:latin typeface="Century Gothic" panose="020B0502020202020204" pitchFamily="34" charset="0"/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en-US" sz="2000" b="1" dirty="0">
                <a:ln w="3175">
                  <a:noFill/>
                </a:ln>
                <a:solidFill>
                  <a:prstClr val="white"/>
                </a:solidFill>
                <a:latin typeface="Century Gothic" panose="020B0502020202020204" pitchFamily="34" charset="0"/>
              </a:rPr>
              <a:t>Peppermint</a:t>
            </a:r>
            <a:endParaRPr lang="en-US" sz="2000" b="1" dirty="0">
              <a:ln w="3175">
                <a:noFill/>
              </a:ln>
              <a:solidFill>
                <a:prstClr val="white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 marL="914400" lvl="1" indent="-457200">
              <a:buFont typeface="+mj-lt"/>
              <a:buAutoNum type="arabicPeriod"/>
            </a:pPr>
            <a:endParaRPr lang="en-US" sz="2000" b="1" dirty="0">
              <a:ln w="3175">
                <a:noFill/>
              </a:ln>
              <a:solidFill>
                <a:prstClr val="white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8731D291-0890-4B28-8D09-9A63AB21DFD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9123" y="1196389"/>
            <a:ext cx="1540375" cy="1543990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33EB8DC2-366B-4F75-9656-2ABF3E8C1053}"/>
              </a:ext>
            </a:extLst>
          </p:cNvPr>
          <p:cNvSpPr txBox="1"/>
          <p:nvPr/>
        </p:nvSpPr>
        <p:spPr>
          <a:xfrm>
            <a:off x="9237168" y="27774"/>
            <a:ext cx="1949277" cy="584775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n>
                  <a:solidFill>
                    <a:prstClr val="black"/>
                  </a:solidFill>
                </a:ln>
                <a:solidFill>
                  <a:prstClr val="white"/>
                </a:solidFill>
                <a:latin typeface="AR BONNIE" panose="02000000000000000000" pitchFamily="2" charset="0"/>
              </a:rPr>
              <a:t>Drinks</a:t>
            </a:r>
            <a:endParaRPr lang="en-US" sz="16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CBB1DC2-7EA7-41E5-94FD-A94EB008E211}"/>
              </a:ext>
            </a:extLst>
          </p:cNvPr>
          <p:cNvSpPr txBox="1"/>
          <p:nvPr/>
        </p:nvSpPr>
        <p:spPr>
          <a:xfrm>
            <a:off x="7851765" y="695789"/>
            <a:ext cx="4340235" cy="6232475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n w="3175">
                  <a:noFill/>
                </a:ln>
                <a:solidFill>
                  <a:prstClr val="white"/>
                </a:solidFill>
                <a:latin typeface="Century Gothic" panose="020B0502020202020204" pitchFamily="34" charset="0"/>
              </a:rPr>
              <a:t>BOTTLED WATER - $1.00</a:t>
            </a:r>
          </a:p>
          <a:p>
            <a:r>
              <a:rPr lang="en-US" b="1" dirty="0">
                <a:ln w="3175">
                  <a:noFill/>
                </a:ln>
                <a:solidFill>
                  <a:prstClr val="white"/>
                </a:solidFill>
                <a:latin typeface="Century Gothic" panose="020B0502020202020204" pitchFamily="34" charset="0"/>
              </a:rPr>
              <a:t>SODAS - $3.00</a:t>
            </a:r>
          </a:p>
          <a:p>
            <a:pPr lvl="1"/>
            <a:r>
              <a:rPr lang="en-US" sz="1100" b="1" dirty="0">
                <a:ln w="3175">
                  <a:noFill/>
                </a:ln>
                <a:solidFill>
                  <a:prstClr val="white"/>
                </a:solidFill>
                <a:latin typeface="Century Gothic" panose="020B0502020202020204" pitchFamily="34" charset="0"/>
              </a:rPr>
              <a:t>IBC Root Beer</a:t>
            </a:r>
          </a:p>
          <a:p>
            <a:pPr lvl="1"/>
            <a:r>
              <a:rPr lang="en-US" sz="1100" b="1" dirty="0" err="1">
                <a:ln w="3175">
                  <a:noFill/>
                </a:ln>
                <a:solidFill>
                  <a:prstClr val="white"/>
                </a:solidFill>
                <a:latin typeface="Century Gothic" panose="020B0502020202020204" pitchFamily="34" charset="0"/>
              </a:rPr>
              <a:t>Virgils</a:t>
            </a:r>
            <a:r>
              <a:rPr lang="en-US" sz="1100" b="1" dirty="0">
                <a:ln w="3175">
                  <a:noFill/>
                </a:ln>
                <a:solidFill>
                  <a:prstClr val="white"/>
                </a:solidFill>
                <a:latin typeface="Century Gothic" panose="020B0502020202020204" pitchFamily="34" charset="0"/>
              </a:rPr>
              <a:t> Root Beer</a:t>
            </a:r>
          </a:p>
          <a:p>
            <a:pPr lvl="1"/>
            <a:r>
              <a:rPr lang="en-US" sz="1100" b="1" dirty="0">
                <a:ln w="3175">
                  <a:noFill/>
                </a:ln>
                <a:solidFill>
                  <a:prstClr val="white"/>
                </a:solidFill>
                <a:latin typeface="Century Gothic" panose="020B0502020202020204" pitchFamily="34" charset="0"/>
              </a:rPr>
              <a:t>Dublin Texas Root Beer</a:t>
            </a:r>
          </a:p>
          <a:p>
            <a:pPr lvl="1"/>
            <a:r>
              <a:rPr lang="en-US" sz="1100" b="1" dirty="0">
                <a:ln w="3175">
                  <a:noFill/>
                </a:ln>
                <a:solidFill>
                  <a:prstClr val="white"/>
                </a:solidFill>
                <a:latin typeface="Century Gothic" panose="020B0502020202020204" pitchFamily="34" charset="0"/>
              </a:rPr>
              <a:t>Dog-n-Suds Root Beer</a:t>
            </a:r>
          </a:p>
          <a:p>
            <a:pPr lvl="1"/>
            <a:r>
              <a:rPr lang="en-US" sz="1100" b="1" dirty="0">
                <a:ln w="3175">
                  <a:noFill/>
                </a:ln>
                <a:solidFill>
                  <a:prstClr val="white"/>
                </a:solidFill>
                <a:latin typeface="Century Gothic" panose="020B0502020202020204" pitchFamily="34" charset="0"/>
              </a:rPr>
              <a:t>Boots Sarsaparilla Root Beer</a:t>
            </a:r>
          </a:p>
          <a:p>
            <a:pPr lvl="1"/>
            <a:r>
              <a:rPr lang="en-US" sz="1100" b="1" dirty="0">
                <a:ln w="3175">
                  <a:noFill/>
                </a:ln>
                <a:solidFill>
                  <a:prstClr val="white"/>
                </a:solidFill>
                <a:latin typeface="Century Gothic" panose="020B0502020202020204" pitchFamily="34" charset="0"/>
              </a:rPr>
              <a:t>Dr. Pepper</a:t>
            </a:r>
          </a:p>
          <a:p>
            <a:pPr lvl="1"/>
            <a:r>
              <a:rPr lang="en-US" sz="1100" b="1" dirty="0">
                <a:ln w="3175">
                  <a:noFill/>
                </a:ln>
                <a:solidFill>
                  <a:prstClr val="white"/>
                </a:solidFill>
                <a:latin typeface="Century Gothic" panose="020B0502020202020204" pitchFamily="34" charset="0"/>
              </a:rPr>
              <a:t>Coke</a:t>
            </a:r>
          </a:p>
          <a:p>
            <a:pPr lvl="1"/>
            <a:r>
              <a:rPr lang="en-US" sz="1100" b="1" dirty="0">
                <a:ln w="3175">
                  <a:noFill/>
                </a:ln>
                <a:solidFill>
                  <a:prstClr val="white"/>
                </a:solidFill>
                <a:latin typeface="Century Gothic" panose="020B0502020202020204" pitchFamily="34" charset="0"/>
              </a:rPr>
              <a:t>Vanilla Cream Soda</a:t>
            </a:r>
          </a:p>
          <a:p>
            <a:pPr lvl="1"/>
            <a:r>
              <a:rPr lang="en-US" sz="1100" b="1" dirty="0">
                <a:ln w="3175">
                  <a:noFill/>
                </a:ln>
                <a:solidFill>
                  <a:prstClr val="white"/>
                </a:solidFill>
                <a:latin typeface="Century Gothic" panose="020B0502020202020204" pitchFamily="34" charset="0"/>
              </a:rPr>
              <a:t>Dad’s Blue Cream Soda</a:t>
            </a:r>
          </a:p>
          <a:p>
            <a:pPr lvl="1"/>
            <a:r>
              <a:rPr lang="en-US" sz="1100" b="1" dirty="0">
                <a:ln w="3175">
                  <a:noFill/>
                </a:ln>
                <a:solidFill>
                  <a:prstClr val="white"/>
                </a:solidFill>
                <a:latin typeface="Century Gothic" panose="020B0502020202020204" pitchFamily="34" charset="0"/>
              </a:rPr>
              <a:t>Averys Dog Drool</a:t>
            </a:r>
            <a:endParaRPr lang="en-US" sz="1100" dirty="0">
              <a:ln w="3175">
                <a:noFill/>
              </a:ln>
              <a:latin typeface="Century Gothic" panose="020B0502020202020204" pitchFamily="34" charset="0"/>
            </a:endParaRPr>
          </a:p>
          <a:p>
            <a:pPr lvl="1"/>
            <a:r>
              <a:rPr lang="en-US" sz="1100" b="1" dirty="0">
                <a:ln w="3175">
                  <a:noFill/>
                </a:ln>
                <a:solidFill>
                  <a:prstClr val="white"/>
                </a:solidFill>
                <a:latin typeface="Century Gothic" panose="020B0502020202020204" pitchFamily="34" charset="0"/>
              </a:rPr>
              <a:t>Averys Unicorn Yack</a:t>
            </a:r>
          </a:p>
          <a:p>
            <a:pPr lvl="1"/>
            <a:r>
              <a:rPr lang="en-US" sz="1100" b="1" dirty="0">
                <a:ln w="3175">
                  <a:noFill/>
                </a:ln>
                <a:solidFill>
                  <a:prstClr val="white"/>
                </a:solidFill>
                <a:latin typeface="Century Gothic" panose="020B0502020202020204" pitchFamily="34" charset="0"/>
              </a:rPr>
              <a:t>Averys Zombie Brain Juice</a:t>
            </a:r>
          </a:p>
          <a:p>
            <a:pPr lvl="1"/>
            <a:r>
              <a:rPr lang="en-US" sz="1100" b="1" dirty="0">
                <a:ln w="3175">
                  <a:noFill/>
                </a:ln>
                <a:solidFill>
                  <a:prstClr val="white"/>
                </a:solidFill>
                <a:latin typeface="Century Gothic" panose="020B0502020202020204" pitchFamily="34" charset="0"/>
              </a:rPr>
              <a:t>Averys Monster Mucus</a:t>
            </a:r>
          </a:p>
          <a:p>
            <a:pPr lvl="1"/>
            <a:r>
              <a:rPr lang="en-US" sz="1100" b="1" dirty="0">
                <a:ln w="3175">
                  <a:noFill/>
                </a:ln>
                <a:solidFill>
                  <a:prstClr val="white"/>
                </a:solidFill>
                <a:latin typeface="Century Gothic" panose="020B0502020202020204" pitchFamily="34" charset="0"/>
              </a:rPr>
              <a:t>Averys Gamer Goop</a:t>
            </a:r>
          </a:p>
          <a:p>
            <a:pPr lvl="1"/>
            <a:r>
              <a:rPr lang="en-US" sz="1100" b="1" dirty="0">
                <a:ln w="3175">
                  <a:noFill/>
                </a:ln>
                <a:solidFill>
                  <a:prstClr val="white"/>
                </a:solidFill>
                <a:latin typeface="Century Gothic" panose="020B0502020202020204" pitchFamily="34" charset="0"/>
              </a:rPr>
              <a:t>Averys Sour Puss</a:t>
            </a:r>
          </a:p>
          <a:p>
            <a:pPr lvl="1"/>
            <a:r>
              <a:rPr lang="en-US" sz="1100" b="1" dirty="0">
                <a:ln w="3175">
                  <a:noFill/>
                </a:ln>
                <a:solidFill>
                  <a:prstClr val="white"/>
                </a:solidFill>
                <a:latin typeface="Century Gothic" panose="020B0502020202020204" pitchFamily="34" charset="0"/>
              </a:rPr>
              <a:t>Ale 8 </a:t>
            </a:r>
            <a:r>
              <a:rPr lang="en-US" sz="1100" dirty="0">
                <a:ln w="3175">
                  <a:noFill/>
                </a:ln>
                <a:latin typeface="Century Gothic" panose="020B0502020202020204" pitchFamily="34" charset="0"/>
              </a:rPr>
              <a:t>(Ginger Ale)</a:t>
            </a:r>
          </a:p>
          <a:p>
            <a:pPr lvl="1"/>
            <a:r>
              <a:rPr lang="en-US" sz="1100" b="1" dirty="0">
                <a:ln w="3175">
                  <a:noFill/>
                </a:ln>
                <a:solidFill>
                  <a:schemeClr val="bg1"/>
                </a:solidFill>
                <a:latin typeface="Century Gothic" panose="020B0502020202020204" pitchFamily="34" charset="0"/>
              </a:rPr>
              <a:t>Ginger Beer - Reeds</a:t>
            </a:r>
          </a:p>
          <a:p>
            <a:pPr lvl="1"/>
            <a:r>
              <a:rPr lang="en-US" sz="1100" b="1" dirty="0">
                <a:ln w="3175">
                  <a:noFill/>
                </a:ln>
                <a:solidFill>
                  <a:prstClr val="white"/>
                </a:solidFill>
                <a:latin typeface="Century Gothic" panose="020B0502020202020204" pitchFamily="34" charset="0"/>
              </a:rPr>
              <a:t>Flying Cauldron Butterscotch Beer</a:t>
            </a:r>
          </a:p>
          <a:p>
            <a:pPr lvl="1"/>
            <a:r>
              <a:rPr lang="en-US" sz="1100" b="1" dirty="0">
                <a:ln w="3175">
                  <a:noFill/>
                </a:ln>
                <a:solidFill>
                  <a:prstClr val="white"/>
                </a:solidFill>
                <a:latin typeface="Century Gothic" panose="020B0502020202020204" pitchFamily="34" charset="0"/>
              </a:rPr>
              <a:t>Bawls Guarana Soda</a:t>
            </a:r>
          </a:p>
          <a:p>
            <a:pPr lvl="1"/>
            <a:r>
              <a:rPr lang="en-US" sz="1100" b="1" dirty="0">
                <a:ln w="3175">
                  <a:noFill/>
                </a:ln>
                <a:solidFill>
                  <a:prstClr val="white"/>
                </a:solidFill>
                <a:latin typeface="Century Gothic" panose="020B0502020202020204" pitchFamily="34" charset="0"/>
              </a:rPr>
              <a:t>Boylan Ginger Ale</a:t>
            </a:r>
          </a:p>
          <a:p>
            <a:pPr lvl="1"/>
            <a:r>
              <a:rPr lang="en-US" sz="1100" b="1" dirty="0">
                <a:ln w="3175">
                  <a:noFill/>
                </a:ln>
                <a:solidFill>
                  <a:prstClr val="white"/>
                </a:solidFill>
                <a:latin typeface="Century Gothic" panose="020B0502020202020204" pitchFamily="34" charset="0"/>
              </a:rPr>
              <a:t>Tart-N-Sweet Lemonade</a:t>
            </a:r>
          </a:p>
          <a:p>
            <a:pPr lvl="1"/>
            <a:r>
              <a:rPr lang="en-US" sz="1100" b="1" dirty="0">
                <a:ln w="3175">
                  <a:noFill/>
                </a:ln>
                <a:solidFill>
                  <a:prstClr val="white"/>
                </a:solidFill>
                <a:latin typeface="Century Gothic" panose="020B0502020202020204" pitchFamily="34" charset="0"/>
              </a:rPr>
              <a:t>Dang! Italian Cherry Soda</a:t>
            </a:r>
          </a:p>
          <a:p>
            <a:pPr lvl="1"/>
            <a:r>
              <a:rPr lang="en-US" sz="1100" b="1" dirty="0">
                <a:ln w="3175">
                  <a:noFill/>
                </a:ln>
                <a:solidFill>
                  <a:prstClr val="white"/>
                </a:solidFill>
                <a:latin typeface="Century Gothic" panose="020B0502020202020204" pitchFamily="34" charset="0"/>
              </a:rPr>
              <a:t>Dublin Cherry Limeade</a:t>
            </a:r>
          </a:p>
          <a:p>
            <a:pPr lvl="1"/>
            <a:r>
              <a:rPr lang="en-US" sz="1100" b="1" dirty="0" err="1">
                <a:ln w="3175">
                  <a:noFill/>
                </a:ln>
                <a:solidFill>
                  <a:prstClr val="white"/>
                </a:solidFill>
                <a:latin typeface="Century Gothic" panose="020B0502020202020204" pitchFamily="34" charset="0"/>
              </a:rPr>
              <a:t>Cheerwine</a:t>
            </a:r>
            <a:r>
              <a:rPr lang="en-US" sz="1100" b="1" dirty="0">
                <a:ln w="3175">
                  <a:noFill/>
                </a:ln>
                <a:solidFill>
                  <a:prstClr val="white"/>
                </a:solidFill>
                <a:latin typeface="Century Gothic" panose="020B0502020202020204" pitchFamily="34" charset="0"/>
              </a:rPr>
              <a:t> </a:t>
            </a:r>
            <a:r>
              <a:rPr lang="en-US" sz="1100" dirty="0">
                <a:ln w="3175">
                  <a:noFill/>
                </a:ln>
                <a:latin typeface="Century Gothic" panose="020B0502020202020204" pitchFamily="34" charset="0"/>
              </a:rPr>
              <a:t>(Cherry)</a:t>
            </a:r>
          </a:p>
          <a:p>
            <a:pPr lvl="1"/>
            <a:r>
              <a:rPr lang="en-US" sz="1100" b="1" dirty="0">
                <a:ln w="3175">
                  <a:noFill/>
                </a:ln>
                <a:solidFill>
                  <a:schemeClr val="bg1"/>
                </a:solidFill>
                <a:latin typeface="Century Gothic" panose="020B0502020202020204" pitchFamily="34" charset="0"/>
              </a:rPr>
              <a:t>Radioactive Mulberry</a:t>
            </a:r>
          </a:p>
          <a:p>
            <a:pPr lvl="1"/>
            <a:r>
              <a:rPr lang="en-US" sz="1100" b="1" dirty="0">
                <a:ln w="3175">
                  <a:noFill/>
                </a:ln>
                <a:solidFill>
                  <a:schemeClr val="bg1"/>
                </a:solidFill>
                <a:latin typeface="Century Gothic" panose="020B0502020202020204" pitchFamily="34" charset="0"/>
              </a:rPr>
              <a:t>Bacon Soda</a:t>
            </a:r>
          </a:p>
          <a:p>
            <a:pPr lvl="1"/>
            <a:r>
              <a:rPr lang="en-US" sz="1100" b="1" dirty="0">
                <a:ln w="3175">
                  <a:noFill/>
                </a:ln>
                <a:solidFill>
                  <a:schemeClr val="bg1"/>
                </a:solidFill>
                <a:latin typeface="Century Gothic" panose="020B0502020202020204" pitchFamily="34" charset="0"/>
              </a:rPr>
              <a:t>Bacon with Maple Syrup Soda</a:t>
            </a:r>
          </a:p>
          <a:p>
            <a:pPr lvl="1"/>
            <a:r>
              <a:rPr lang="en-US" sz="1100" b="1" dirty="0">
                <a:ln w="3175">
                  <a:noFill/>
                </a:ln>
                <a:solidFill>
                  <a:schemeClr val="bg1"/>
                </a:solidFill>
                <a:latin typeface="Century Gothic" panose="020B0502020202020204" pitchFamily="34" charset="0"/>
              </a:rPr>
              <a:t>Cookie Dough Soda</a:t>
            </a:r>
          </a:p>
          <a:p>
            <a:pPr lvl="1"/>
            <a:r>
              <a:rPr lang="en-US" sz="1100" b="1" dirty="0">
                <a:ln w="3175">
                  <a:noFill/>
                </a:ln>
                <a:solidFill>
                  <a:schemeClr val="bg1"/>
                </a:solidFill>
                <a:latin typeface="Century Gothic" panose="020B0502020202020204" pitchFamily="34" charset="0"/>
              </a:rPr>
              <a:t>Pickle Juice</a:t>
            </a:r>
          </a:p>
          <a:p>
            <a:pPr lvl="1"/>
            <a:r>
              <a:rPr lang="en-US" sz="1100" b="1" dirty="0">
                <a:ln w="3175">
                  <a:noFill/>
                </a:ln>
                <a:solidFill>
                  <a:schemeClr val="bg1"/>
                </a:solidFill>
                <a:latin typeface="Century Gothic" panose="020B0502020202020204" pitchFamily="34" charset="0"/>
              </a:rPr>
              <a:t>Horchata Soda</a:t>
            </a:r>
          </a:p>
          <a:p>
            <a:pPr lvl="1"/>
            <a:r>
              <a:rPr lang="en-US" sz="1100" b="1" dirty="0">
                <a:ln w="3175">
                  <a:noFill/>
                </a:ln>
                <a:solidFill>
                  <a:schemeClr val="bg1"/>
                </a:solidFill>
                <a:latin typeface="Century Gothic" panose="020B0502020202020204" pitchFamily="34" charset="0"/>
              </a:rPr>
              <a:t>Peaches &amp; Cream Soda</a:t>
            </a:r>
          </a:p>
          <a:p>
            <a:pPr lvl="1"/>
            <a:r>
              <a:rPr lang="en-US" sz="1100" b="1" dirty="0">
                <a:ln w="3175">
                  <a:noFill/>
                </a:ln>
                <a:solidFill>
                  <a:schemeClr val="bg1"/>
                </a:solidFill>
                <a:latin typeface="Century Gothic" panose="020B0502020202020204" pitchFamily="34" charset="0"/>
              </a:rPr>
              <a:t>Caramel Apple Soda</a:t>
            </a:r>
          </a:p>
          <a:p>
            <a:pPr lvl="1"/>
            <a:r>
              <a:rPr lang="en-US" sz="1100" b="1" dirty="0">
                <a:ln w="3175">
                  <a:noFill/>
                </a:ln>
                <a:solidFill>
                  <a:schemeClr val="bg1"/>
                </a:solidFill>
                <a:latin typeface="Century Gothic" panose="020B0502020202020204" pitchFamily="34" charset="0"/>
              </a:rPr>
              <a:t>Orange </a:t>
            </a:r>
            <a:r>
              <a:rPr lang="en-US" sz="1100" b="1" dirty="0" err="1">
                <a:ln w="3175">
                  <a:noFill/>
                </a:ln>
                <a:solidFill>
                  <a:schemeClr val="bg1"/>
                </a:solidFill>
                <a:latin typeface="Century Gothic" panose="020B0502020202020204" pitchFamily="34" charset="0"/>
              </a:rPr>
              <a:t>Dromsicle</a:t>
            </a:r>
            <a:endParaRPr lang="en-US" sz="1100" b="1" dirty="0">
              <a:ln w="3175">
                <a:noFill/>
              </a:ln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63D3148-93DC-4E7A-8D69-67DD21A2BF47}"/>
              </a:ext>
            </a:extLst>
          </p:cNvPr>
          <p:cNvSpPr txBox="1"/>
          <p:nvPr/>
        </p:nvSpPr>
        <p:spPr>
          <a:xfrm>
            <a:off x="4723686" y="4492975"/>
            <a:ext cx="3086463" cy="1354217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n w="3175">
                  <a:noFill/>
                </a:ln>
                <a:solidFill>
                  <a:prstClr val="white"/>
                </a:solidFill>
                <a:latin typeface="Century Gothic" panose="020B0502020202020204" pitchFamily="34" charset="0"/>
              </a:rPr>
              <a:t>Ramuné</a:t>
            </a:r>
            <a:r>
              <a:rPr lang="en-US" b="1" dirty="0">
                <a:ln w="3175">
                  <a:noFill/>
                </a:ln>
                <a:solidFill>
                  <a:prstClr val="white"/>
                </a:solidFill>
                <a:latin typeface="Century Gothic" panose="020B0502020202020204" pitchFamily="34" charset="0"/>
              </a:rPr>
              <a:t> $5.50 </a:t>
            </a:r>
          </a:p>
          <a:p>
            <a:r>
              <a:rPr lang="en-US" sz="1600" b="1" dirty="0">
                <a:ln w="3175">
                  <a:noFill/>
                </a:ln>
                <a:solidFill>
                  <a:prstClr val="white"/>
                </a:solidFill>
                <a:latin typeface="Century Gothic" panose="020B0502020202020204" pitchFamily="34" charset="0"/>
              </a:rPr>
              <a:t>     Lychee</a:t>
            </a:r>
          </a:p>
          <a:p>
            <a:r>
              <a:rPr lang="en-US" sz="1600" b="1" dirty="0">
                <a:ln w="3175">
                  <a:noFill/>
                </a:ln>
                <a:solidFill>
                  <a:prstClr val="white"/>
                </a:solidFill>
                <a:latin typeface="Century Gothic" panose="020B0502020202020204" pitchFamily="34" charset="0"/>
              </a:rPr>
              <a:t>     Strawberry</a:t>
            </a:r>
          </a:p>
          <a:p>
            <a:r>
              <a:rPr lang="en-US" sz="1600" b="1" dirty="0">
                <a:ln w="3175">
                  <a:noFill/>
                </a:ln>
                <a:solidFill>
                  <a:prstClr val="white"/>
                </a:solidFill>
                <a:latin typeface="Century Gothic" panose="020B0502020202020204" pitchFamily="34" charset="0"/>
              </a:rPr>
              <a:t>     Orange</a:t>
            </a:r>
          </a:p>
          <a:p>
            <a:r>
              <a:rPr lang="en-US" sz="1600" b="1" dirty="0">
                <a:ln w="3175">
                  <a:noFill/>
                </a:ln>
                <a:solidFill>
                  <a:prstClr val="white"/>
                </a:solidFill>
                <a:latin typeface="Century Gothic" panose="020B0502020202020204" pitchFamily="34" charset="0"/>
              </a:rPr>
              <a:t>     Grape</a:t>
            </a:r>
            <a:endParaRPr lang="en-US" sz="1600" dirty="0">
              <a:ln w="3175">
                <a:noFill/>
              </a:ln>
              <a:latin typeface="Century Gothic" panose="020B0502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723687" y="2255584"/>
            <a:ext cx="3086463" cy="1954381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1"/>
            <a:endParaRPr lang="en-US" sz="700" b="1" dirty="0">
              <a:ln w="3175">
                <a:noFill/>
              </a:ln>
              <a:solidFill>
                <a:prstClr val="white"/>
              </a:solidFill>
              <a:latin typeface="Century Gothic" panose="020B0502020202020204" pitchFamily="34" charset="0"/>
            </a:endParaRPr>
          </a:p>
          <a:p>
            <a:endParaRPr lang="en-US" sz="600" b="1" dirty="0">
              <a:ln w="3175">
                <a:noFill/>
              </a:ln>
              <a:solidFill>
                <a:prstClr val="white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US" sz="3600" b="1" dirty="0">
                <a:ln w="3175">
                  <a:noFill/>
                </a:ln>
                <a:solidFill>
                  <a:prstClr val="white"/>
                </a:solidFill>
                <a:latin typeface="Century Gothic" panose="020B0502020202020204" pitchFamily="34" charset="0"/>
              </a:rPr>
              <a:t>Float - $8.94</a:t>
            </a:r>
          </a:p>
          <a:p>
            <a:r>
              <a:rPr lang="en-US" b="1" dirty="0">
                <a:ln w="3175">
                  <a:noFill/>
                </a:ln>
                <a:solidFill>
                  <a:prstClr val="white"/>
                </a:solidFill>
                <a:latin typeface="Century Gothic" panose="020B0502020202020204" pitchFamily="34" charset="0"/>
              </a:rPr>
              <a:t>2 scoops any ice cream</a:t>
            </a:r>
          </a:p>
          <a:p>
            <a:r>
              <a:rPr lang="en-US" b="1" dirty="0">
                <a:ln w="3175">
                  <a:noFill/>
                </a:ln>
                <a:solidFill>
                  <a:prstClr val="white"/>
                </a:solidFill>
                <a:latin typeface="Century Gothic" panose="020B0502020202020204" pitchFamily="34" charset="0"/>
              </a:rPr>
              <a:t>Plus your choice of Soda.</a:t>
            </a:r>
          </a:p>
          <a:p>
            <a:endParaRPr lang="en-US" b="1" dirty="0">
              <a:ln w="3175">
                <a:noFill/>
              </a:ln>
              <a:solidFill>
                <a:prstClr val="white"/>
              </a:solidFill>
              <a:latin typeface="Century Gothic" panose="020B0502020202020204" pitchFamily="34" charset="0"/>
            </a:endParaRPr>
          </a:p>
          <a:p>
            <a:r>
              <a:rPr lang="en-US" b="1" dirty="0">
                <a:ln w="3175">
                  <a:noFill/>
                </a:ln>
                <a:solidFill>
                  <a:prstClr val="white"/>
                </a:solidFill>
                <a:latin typeface="Century Gothic" panose="020B0502020202020204" pitchFamily="34" charset="0"/>
              </a:rPr>
              <a:t>Float with </a:t>
            </a:r>
            <a:r>
              <a:rPr lang="en-US" b="1" dirty="0" err="1">
                <a:ln w="3175">
                  <a:noFill/>
                </a:ln>
                <a:solidFill>
                  <a:prstClr val="white"/>
                </a:solidFill>
                <a:latin typeface="Century Gothic" panose="020B0502020202020204" pitchFamily="34" charset="0"/>
              </a:rPr>
              <a:t>Ramuné</a:t>
            </a:r>
            <a:r>
              <a:rPr lang="en-US" b="1" dirty="0">
                <a:ln w="3175">
                  <a:noFill/>
                </a:ln>
                <a:solidFill>
                  <a:prstClr val="white"/>
                </a:solidFill>
                <a:latin typeface="Century Gothic" panose="020B0502020202020204" pitchFamily="34" charset="0"/>
              </a:rPr>
              <a:t> + $2.00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B4BDDD0-3660-4B2F-9515-25483E17378B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929" y="5386272"/>
            <a:ext cx="2181843" cy="1402612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69109B8-F257-4FD2-8A54-9116A5898E71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8595" y="3804067"/>
            <a:ext cx="1501717" cy="112628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68430129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1095</TotalTime>
  <Words>191</Words>
  <Application>Microsoft Office PowerPoint</Application>
  <PresentationFormat>Widescreen</PresentationFormat>
  <Paragraphs>64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Adobe Garamond Pro Bold</vt:lpstr>
      <vt:lpstr>AR BONNIE</vt:lpstr>
      <vt:lpstr>Arial</vt:lpstr>
      <vt:lpstr>Calibri</vt:lpstr>
      <vt:lpstr>Calibri Light</vt:lpstr>
      <vt:lpstr>Century Gothic</vt:lpstr>
      <vt:lpstr>1_Office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Dagney Stromberg</dc:creator>
  <cp:lastModifiedBy>Dagney Stromberg</cp:lastModifiedBy>
  <cp:revision>231</cp:revision>
  <cp:lastPrinted>2022-11-03T21:32:15Z</cp:lastPrinted>
  <dcterms:created xsi:type="dcterms:W3CDTF">2017-07-07T19:08:16Z</dcterms:created>
  <dcterms:modified xsi:type="dcterms:W3CDTF">2023-04-29T17:09:15Z</dcterms:modified>
</cp:coreProperties>
</file>